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IBM Plex Sans"/>
      <p:regular r:id="rId7"/>
      <p:bold r:id="rId8"/>
      <p:italic r:id="rId9"/>
      <p:boldItalic r:id="rId10"/>
    </p:embeddedFont>
    <p:embeddedFont>
      <p:font typeface="IBM Plex Sans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Light-regular.fntdata"/><Relationship Id="rId10" Type="http://schemas.openxmlformats.org/officeDocument/2006/relationships/font" Target="fonts/IBMPlexSans-boldItalic.fntdata"/><Relationship Id="rId13" Type="http://schemas.openxmlformats.org/officeDocument/2006/relationships/font" Target="fonts/IBMPlexSansLight-italic.fntdata"/><Relationship Id="rId12" Type="http://schemas.openxmlformats.org/officeDocument/2006/relationships/font" Target="fonts/IBMPlexSansLigh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IBMPlexSans-italic.fntdata"/><Relationship Id="rId14" Type="http://schemas.openxmlformats.org/officeDocument/2006/relationships/font" Target="fonts/IBMPlexSans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IBMPlexSans-regular.fntdata"/><Relationship Id="rId8" Type="http://schemas.openxmlformats.org/officeDocument/2006/relationships/font" Target="fonts/IBMPlex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dc0bbbfc_3_39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dc0bbbfc_3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CARD SORTING</a:t>
            </a:r>
            <a:endParaRPr>
              <a:solidFill>
                <a:srgbClr val="8D86FC"/>
              </a:solidFill>
            </a:endParaRPr>
          </a:p>
        </p:txBody>
      </p:sp>
      <p:grpSp>
        <p:nvGrpSpPr>
          <p:cNvPr id="56" name="Google Shape;56;p13"/>
          <p:cNvGrpSpPr/>
          <p:nvPr/>
        </p:nvGrpSpPr>
        <p:grpSpPr>
          <a:xfrm>
            <a:off x="667867" y="1115827"/>
            <a:ext cx="2101665" cy="2673183"/>
            <a:chOff x="783325" y="2167800"/>
            <a:chExt cx="1985700" cy="2696100"/>
          </a:xfrm>
        </p:grpSpPr>
        <p:sp>
          <p:nvSpPr>
            <p:cNvPr id="57" name="Google Shape;57;p13"/>
            <p:cNvSpPr/>
            <p:nvPr/>
          </p:nvSpPr>
          <p:spPr>
            <a:xfrm>
              <a:off x="783325" y="2167800"/>
              <a:ext cx="1985700" cy="2696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000">
                  <a:latin typeface="IBM Plex Sans"/>
                  <a:ea typeface="IBM Plex Sans"/>
                  <a:cs typeface="IBM Plex Sans"/>
                  <a:sym typeface="IBM Plex Sans"/>
                </a:rPr>
                <a:t>Description: </a:t>
              </a:r>
              <a:endParaRPr b="1" sz="1000"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912085" y="2320200"/>
              <a:ext cx="1705800" cy="1979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</p:grpSp>
      <p:grpSp>
        <p:nvGrpSpPr>
          <p:cNvPr id="59" name="Google Shape;59;p13"/>
          <p:cNvGrpSpPr/>
          <p:nvPr/>
        </p:nvGrpSpPr>
        <p:grpSpPr>
          <a:xfrm>
            <a:off x="667867" y="4090223"/>
            <a:ext cx="2101665" cy="2673183"/>
            <a:chOff x="783325" y="2167800"/>
            <a:chExt cx="1985700" cy="2696100"/>
          </a:xfrm>
        </p:grpSpPr>
        <p:sp>
          <p:nvSpPr>
            <p:cNvPr id="60" name="Google Shape;60;p13"/>
            <p:cNvSpPr/>
            <p:nvPr/>
          </p:nvSpPr>
          <p:spPr>
            <a:xfrm>
              <a:off x="783325" y="2167800"/>
              <a:ext cx="1985700" cy="2696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000">
                  <a:solidFill>
                    <a:schemeClr val="dk1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Description: </a:t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912085" y="2320200"/>
              <a:ext cx="1705800" cy="1979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</p:grpSp>
      <p:grpSp>
        <p:nvGrpSpPr>
          <p:cNvPr id="62" name="Google Shape;62;p13"/>
          <p:cNvGrpSpPr/>
          <p:nvPr/>
        </p:nvGrpSpPr>
        <p:grpSpPr>
          <a:xfrm>
            <a:off x="3083551" y="1115827"/>
            <a:ext cx="2101665" cy="2673183"/>
            <a:chOff x="783325" y="2167800"/>
            <a:chExt cx="1985700" cy="2696100"/>
          </a:xfrm>
        </p:grpSpPr>
        <p:sp>
          <p:nvSpPr>
            <p:cNvPr id="63" name="Google Shape;63;p13"/>
            <p:cNvSpPr/>
            <p:nvPr/>
          </p:nvSpPr>
          <p:spPr>
            <a:xfrm>
              <a:off x="783325" y="2167800"/>
              <a:ext cx="1985700" cy="2696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000">
                  <a:solidFill>
                    <a:schemeClr val="dk1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Description: </a:t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912085" y="2320200"/>
              <a:ext cx="1705800" cy="1979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</p:grpSp>
      <p:grpSp>
        <p:nvGrpSpPr>
          <p:cNvPr id="65" name="Google Shape;65;p13"/>
          <p:cNvGrpSpPr/>
          <p:nvPr/>
        </p:nvGrpSpPr>
        <p:grpSpPr>
          <a:xfrm>
            <a:off x="3083551" y="4090223"/>
            <a:ext cx="2101665" cy="2673183"/>
            <a:chOff x="783325" y="2167800"/>
            <a:chExt cx="1985700" cy="2696100"/>
          </a:xfrm>
        </p:grpSpPr>
        <p:sp>
          <p:nvSpPr>
            <p:cNvPr id="66" name="Google Shape;66;p13"/>
            <p:cNvSpPr/>
            <p:nvPr/>
          </p:nvSpPr>
          <p:spPr>
            <a:xfrm>
              <a:off x="783325" y="2167800"/>
              <a:ext cx="1985700" cy="2696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000">
                  <a:solidFill>
                    <a:schemeClr val="dk1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Description: </a:t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912085" y="2320200"/>
              <a:ext cx="1705800" cy="1979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</p:grpSp>
      <p:grpSp>
        <p:nvGrpSpPr>
          <p:cNvPr id="68" name="Google Shape;68;p13"/>
          <p:cNvGrpSpPr/>
          <p:nvPr/>
        </p:nvGrpSpPr>
        <p:grpSpPr>
          <a:xfrm>
            <a:off x="5499235" y="1115827"/>
            <a:ext cx="2101665" cy="2673183"/>
            <a:chOff x="783325" y="2167800"/>
            <a:chExt cx="1985700" cy="2696100"/>
          </a:xfrm>
        </p:grpSpPr>
        <p:sp>
          <p:nvSpPr>
            <p:cNvPr id="69" name="Google Shape;69;p13"/>
            <p:cNvSpPr/>
            <p:nvPr/>
          </p:nvSpPr>
          <p:spPr>
            <a:xfrm>
              <a:off x="783325" y="2167800"/>
              <a:ext cx="1985700" cy="2696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000">
                  <a:solidFill>
                    <a:schemeClr val="dk1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Description: </a:t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912085" y="2320200"/>
              <a:ext cx="1705800" cy="1979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</p:grpSp>
      <p:grpSp>
        <p:nvGrpSpPr>
          <p:cNvPr id="71" name="Google Shape;71;p13"/>
          <p:cNvGrpSpPr/>
          <p:nvPr/>
        </p:nvGrpSpPr>
        <p:grpSpPr>
          <a:xfrm>
            <a:off x="7914920" y="1115827"/>
            <a:ext cx="2101665" cy="2673183"/>
            <a:chOff x="783325" y="2167800"/>
            <a:chExt cx="1985700" cy="2696100"/>
          </a:xfrm>
        </p:grpSpPr>
        <p:sp>
          <p:nvSpPr>
            <p:cNvPr id="72" name="Google Shape;72;p13"/>
            <p:cNvSpPr/>
            <p:nvPr/>
          </p:nvSpPr>
          <p:spPr>
            <a:xfrm>
              <a:off x="783325" y="2167800"/>
              <a:ext cx="1985700" cy="2696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000">
                  <a:solidFill>
                    <a:schemeClr val="dk1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Description: </a:t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912085" y="2320200"/>
              <a:ext cx="1705800" cy="1979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</p:grpSp>
      <p:grpSp>
        <p:nvGrpSpPr>
          <p:cNvPr id="74" name="Google Shape;74;p13"/>
          <p:cNvGrpSpPr/>
          <p:nvPr/>
        </p:nvGrpSpPr>
        <p:grpSpPr>
          <a:xfrm>
            <a:off x="5499235" y="4090223"/>
            <a:ext cx="2101665" cy="2673183"/>
            <a:chOff x="783325" y="2167800"/>
            <a:chExt cx="1985700" cy="2696100"/>
          </a:xfrm>
        </p:grpSpPr>
        <p:sp>
          <p:nvSpPr>
            <p:cNvPr id="75" name="Google Shape;75;p13"/>
            <p:cNvSpPr/>
            <p:nvPr/>
          </p:nvSpPr>
          <p:spPr>
            <a:xfrm>
              <a:off x="783325" y="2167800"/>
              <a:ext cx="1985700" cy="2696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000">
                  <a:solidFill>
                    <a:schemeClr val="dk1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Description: </a:t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912085" y="2320200"/>
              <a:ext cx="1705800" cy="1979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</p:grpSp>
      <p:grpSp>
        <p:nvGrpSpPr>
          <p:cNvPr id="77" name="Google Shape;77;p13"/>
          <p:cNvGrpSpPr/>
          <p:nvPr/>
        </p:nvGrpSpPr>
        <p:grpSpPr>
          <a:xfrm>
            <a:off x="7914920" y="4090223"/>
            <a:ext cx="2101665" cy="2673183"/>
            <a:chOff x="783325" y="2167800"/>
            <a:chExt cx="1985700" cy="2696100"/>
          </a:xfrm>
        </p:grpSpPr>
        <p:sp>
          <p:nvSpPr>
            <p:cNvPr id="78" name="Google Shape;78;p13"/>
            <p:cNvSpPr/>
            <p:nvPr/>
          </p:nvSpPr>
          <p:spPr>
            <a:xfrm>
              <a:off x="783325" y="2167800"/>
              <a:ext cx="1985700" cy="2696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000">
                  <a:solidFill>
                    <a:schemeClr val="dk1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Description: </a:t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912085" y="2320200"/>
              <a:ext cx="1705800" cy="1979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</p:grpSp>
      <p:sp>
        <p:nvSpPr>
          <p:cNvPr id="80" name="Google Shape;80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